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C3DEE-136B-4243-B21B-F3BEB18427D7}" type="datetimeFigureOut">
              <a:rPr lang="nl-NL"/>
              <a:t>6-9-2016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F149-5919-4A7A-9DBF-CE7F048D8F4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29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58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48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21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56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40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998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780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454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F149-5919-4A7A-9DBF-CE7F048D8F4C}" type="slidenum">
              <a:rPr lang="nl-NL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02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rgvoorbeter.nl/ouderenzorg/hervorming-zorg-video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Zgk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7 les 1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ontwikkelingen</a:t>
            </a:r>
            <a:r>
              <a:rPr lang="en-US" dirty="0"/>
              <a:t> in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branche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vond je van deze les?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vond je goed en wat kon beter?</a:t>
            </a:r>
          </a:p>
        </p:txBody>
      </p:sp>
    </p:spTree>
    <p:extLst>
      <p:ext uri="{BB962C8B-B14F-4D97-AF65-F5344CB8AC3E}">
        <p14:creationId xmlns:p14="http://schemas.microsoft.com/office/powerpoint/2010/main" val="173783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zorgkunde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Weekplanningen .</a:t>
            </a:r>
          </a:p>
          <a:p>
            <a:r>
              <a:rPr lang="nl-NL" dirty="0"/>
              <a:t>Algemene voorlichting.</a:t>
            </a:r>
          </a:p>
          <a:p>
            <a:r>
              <a:rPr lang="nl-NL" dirty="0"/>
              <a:t>Specifiek naar welke branche je gaat kiezen.</a:t>
            </a:r>
          </a:p>
        </p:txBody>
      </p:sp>
    </p:spTree>
    <p:extLst>
      <p:ext uri="{BB962C8B-B14F-4D97-AF65-F5344CB8AC3E}">
        <p14:creationId xmlns:p14="http://schemas.microsoft.com/office/powerpoint/2010/main" val="92234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branche ga  je kiezen?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Gill Sans MT" charset="0"/>
              </a:rPr>
              <a:t>  -verpleeg- en verzorgingshuiszorg en thuiszorg.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dirty="0">
                <a:latin typeface="Gill Sans MT" charset="0"/>
              </a:rPr>
              <a:t>- de gehandicaptenzorg</a:t>
            </a:r>
            <a:br>
              <a:rPr lang="nl-NL" dirty="0"/>
            </a:br>
            <a:r>
              <a:rPr lang="nl-NL" dirty="0">
                <a:latin typeface="Gill Sans MT" charset="0"/>
              </a:rPr>
              <a:t>- de geestelijke gezondheidszorg ( geen stage keuze)</a:t>
            </a:r>
            <a:br>
              <a:rPr lang="nl-NL" dirty="0"/>
            </a:br>
            <a:r>
              <a:rPr lang="nl-NL" dirty="0">
                <a:latin typeface="Gill Sans MT" charset="0"/>
              </a:rPr>
              <a:t>- de kraamzorg(geen stagekeuze)</a:t>
            </a:r>
          </a:p>
          <a:p>
            <a:pPr marL="0" indent="0">
              <a:buNone/>
            </a:pPr>
            <a:endParaRPr lang="nl-NL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0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branche keuze individueel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Schrijf voor jezelf op waar je stage hebt gelopen.</a:t>
            </a:r>
          </a:p>
          <a:p>
            <a:r>
              <a:rPr lang="nl-NL" dirty="0"/>
              <a:t>Beschrijf wat je hier leuk aan vond of niet leuk.</a:t>
            </a:r>
          </a:p>
          <a:p>
            <a:r>
              <a:rPr lang="nl-NL" dirty="0"/>
              <a:t>Beschrijf welke branche je wil gaan kiezen.</a:t>
            </a:r>
          </a:p>
          <a:p>
            <a:r>
              <a:rPr lang="nl-NL" dirty="0"/>
              <a:t>Waarom past dit bij jouw?</a:t>
            </a:r>
          </a:p>
          <a:p>
            <a:r>
              <a:rPr lang="nl-NL" dirty="0"/>
              <a:t>Onderbouw dit met </a:t>
            </a:r>
            <a:r>
              <a:rPr lang="nl-NL" dirty="0" err="1"/>
              <a:t>compententie's</a:t>
            </a:r>
            <a:r>
              <a:rPr lang="nl-NL" dirty="0"/>
              <a:t> en ervaringen uit stage.</a:t>
            </a:r>
          </a:p>
          <a:p>
            <a:r>
              <a:rPr lang="nl-NL" dirty="0"/>
              <a:t>Wat hoop je de komende periode bij </a:t>
            </a:r>
            <a:r>
              <a:rPr lang="nl-NL" dirty="0" err="1"/>
              <a:t>zgk</a:t>
            </a:r>
            <a:r>
              <a:rPr lang="nl-NL" dirty="0"/>
              <a:t> te leren over jouw branche.</a:t>
            </a:r>
          </a:p>
          <a:p>
            <a:pPr marL="0" indent="0"/>
            <a:endParaRPr lang="nl-NL" dirty="0"/>
          </a:p>
          <a:p>
            <a:pPr marL="0" indent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41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branche keuze in 2 tallen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Vertel aan je medestudent welke antwoorden je hebt gegeven en waarom.</a:t>
            </a:r>
          </a:p>
          <a:p>
            <a:r>
              <a:rPr lang="nl-NL" dirty="0"/>
              <a:t>Wees nieuwsgierig naar elkaar.</a:t>
            </a:r>
          </a:p>
          <a:p>
            <a:r>
              <a:rPr lang="nl-NL" dirty="0"/>
              <a:t>Stel open vragen.</a:t>
            </a:r>
          </a:p>
          <a:p>
            <a:r>
              <a:rPr lang="nl-NL" dirty="0"/>
              <a:t>Noteer de antwoorden.</a:t>
            </a:r>
          </a:p>
          <a:p>
            <a:r>
              <a:rPr lang="nl-NL" dirty="0"/>
              <a:t>Vraag aan je medestudent of ze jouw keuze ook begrijpt en waarom wel of niet?</a:t>
            </a:r>
          </a:p>
          <a:p>
            <a:r>
              <a:rPr lang="nl-NL" dirty="0"/>
              <a:t>Jullie hebben 10 minuten de tijd daarna wordt dit klassikaal besproken.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50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Maatschappelijke ontwikkelingen in de branche.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weten jullie aan ontwikkelingen in de branche, denk aan jullie zelf ontworpen zorgorganisatie.</a:t>
            </a:r>
          </a:p>
          <a:p>
            <a:r>
              <a:rPr lang="nl-NL" dirty="0"/>
              <a:t>En bezoek aan Winschoten.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564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Maatschappelijke ontwikkelingen in de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kun je maatschappelijke ontwikkelingen volgen?</a:t>
            </a:r>
            <a:br>
              <a:rPr lang="nl-NL" dirty="0"/>
            </a:br>
            <a:br>
              <a:rPr lang="nl-NL" dirty="0"/>
            </a:br>
            <a:r>
              <a:rPr lang="nl-NL" dirty="0">
                <a:solidFill>
                  <a:srgbClr val="3D3D3D"/>
                </a:solidFill>
                <a:latin typeface="Gill Sans MT"/>
              </a:rPr>
              <a:t>- Websites ( controleer bronvermelding)</a:t>
            </a:r>
            <a:br>
              <a:rPr lang="nl-NL" dirty="0">
                <a:solidFill>
                  <a:srgbClr val="3D3D3D"/>
                </a:solidFill>
                <a:latin typeface="Gill Sans MT"/>
              </a:rPr>
            </a:br>
            <a:r>
              <a:rPr lang="nl-NL" dirty="0">
                <a:solidFill>
                  <a:srgbClr val="3D3D3D"/>
                </a:solidFill>
                <a:latin typeface="Gill Sans MT"/>
              </a:rPr>
              <a:t>- Vakbonden ( FNV en V&amp;VN)</a:t>
            </a:r>
            <a:br>
              <a:rPr lang="nl-NL" dirty="0">
                <a:solidFill>
                  <a:srgbClr val="3D3D3D"/>
                </a:solidFill>
                <a:latin typeface="Gill Sans MT"/>
              </a:rPr>
            </a:br>
            <a:r>
              <a:rPr lang="nl-NL" dirty="0">
                <a:solidFill>
                  <a:srgbClr val="3D3D3D"/>
                </a:solidFill>
                <a:latin typeface="Gill Sans MT"/>
              </a:rPr>
              <a:t>- Nieuws volgen</a:t>
            </a:r>
            <a:br>
              <a:rPr lang="nl-NL" dirty="0">
                <a:solidFill>
                  <a:srgbClr val="3D3D3D"/>
                </a:solidFill>
                <a:latin typeface="Gill Sans MT"/>
              </a:rPr>
            </a:br>
            <a:r>
              <a:rPr lang="nl-NL" dirty="0">
                <a:solidFill>
                  <a:srgbClr val="3D3D3D"/>
                </a:solidFill>
                <a:latin typeface="Gill Sans MT"/>
              </a:rPr>
              <a:t>- Vakbladen lezen</a:t>
            </a:r>
          </a:p>
        </p:txBody>
      </p:sp>
    </p:spTree>
    <p:extLst>
      <p:ext uri="{BB962C8B-B14F-4D97-AF65-F5344CB8AC3E}">
        <p14:creationId xmlns:p14="http://schemas.microsoft.com/office/powerpoint/2010/main" val="365240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Maatschappelijke ontwikkelingen in de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Gill Sans MT" charset="0"/>
              </a:rPr>
              <a:t>Bekijk klassikaal via deze </a:t>
            </a:r>
            <a:r>
              <a:rPr lang="nl-NL" dirty="0">
                <a:latin typeface="Gill Sans MT" charset="0"/>
                <a:hlinkClick r:id="rId3"/>
              </a:rPr>
              <a:t>link</a:t>
            </a:r>
            <a:r>
              <a:rPr lang="nl-NL" dirty="0">
                <a:latin typeface="Gill Sans MT" charset="0"/>
              </a:rPr>
              <a:t> het filmpje vernieuwend verzorgen en gebruik van technologie door zorgverleners</a:t>
            </a:r>
            <a:br>
              <a:rPr lang="nl-NL" dirty="0">
                <a:latin typeface="Gill Sans MT" charset="0"/>
              </a:rPr>
            </a:br>
            <a:r>
              <a:rPr lang="nl-NL" dirty="0">
                <a:latin typeface="Gill Sans MT" charset="0"/>
              </a:rPr>
              <a:t>hierin zijn nieuwe ontwikkelingen te zien. </a:t>
            </a:r>
          </a:p>
          <a:p>
            <a:r>
              <a:rPr lang="nl-NL" dirty="0">
                <a:latin typeface="Gill Sans MT" charset="0"/>
              </a:rPr>
              <a:t>Noteer deze ontwikkelingen tijdens het bekijken van de film voor jezelf daarna worden ze besproken. </a:t>
            </a:r>
            <a:br>
              <a:rPr lang="nl-NL" dirty="0">
                <a:latin typeface="Gill Sans MT" charset="0"/>
              </a:rPr>
            </a:br>
            <a:endParaRPr lang="nl-NL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Maatschappelijke ontwikkelingen in de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Bekijk waar je de nieuwste ontwikkelingen kunt vinden voor jou branche? </a:t>
            </a:r>
          </a:p>
        </p:txBody>
      </p:sp>
    </p:spTree>
    <p:extLst>
      <p:ext uri="{BB962C8B-B14F-4D97-AF65-F5344CB8AC3E}">
        <p14:creationId xmlns:p14="http://schemas.microsoft.com/office/powerpoint/2010/main" val="409724284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261</Words>
  <Application>Microsoft Office PowerPoint</Application>
  <PresentationFormat>Breedbeeld</PresentationFormat>
  <Paragraphs>44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Gill Sans MT</vt:lpstr>
      <vt:lpstr>Wingdings 2</vt:lpstr>
      <vt:lpstr>Dividend</vt:lpstr>
      <vt:lpstr>Zgk periode 7 les 1</vt:lpstr>
      <vt:lpstr>Introductie zorgkunde</vt:lpstr>
      <vt:lpstr>Welke branche ga  je kiezen?</vt:lpstr>
      <vt:lpstr>Opdracht branche keuze individueel</vt:lpstr>
      <vt:lpstr>Opdracht branche keuze in 2 tallen</vt:lpstr>
      <vt:lpstr>Maatschappelijke ontwikkelingen in de branche.</vt:lpstr>
      <vt:lpstr>Maatschappelijke ontwikkelingen in de zorg</vt:lpstr>
      <vt:lpstr>Maatschappelijke ontwikkelingen in de zorg</vt:lpstr>
      <vt:lpstr>Maatschappelijke ontwikkelingen in de zorg</vt:lpstr>
      <vt:lpstr>Wat vond je van deze les?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Henrieke Groenewold</cp:lastModifiedBy>
  <cp:revision>3</cp:revision>
  <dcterms:created xsi:type="dcterms:W3CDTF">2014-08-26T23:51:37Z</dcterms:created>
  <dcterms:modified xsi:type="dcterms:W3CDTF">2016-09-06T13:06:14Z</dcterms:modified>
</cp:coreProperties>
</file>